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e47a9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e47a9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04e646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04e646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04e646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04e646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b04e646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b04e646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f0b04e646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f0b04e646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0b04e6463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0b04e6463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f0b04e6463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f0b04e646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f0b04e6463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f0b04e6463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William Herbert Carruth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New England folk melody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crystal and a cell,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starfish and a saurian,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caves where ancients dwelt;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law and beauty,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face turned from the sod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evolution,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Haze on the far horizon,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infinite tender sky,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ripe, rich tints of cornfields,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wild geese sailing high;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over high and lowland,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charm of goldenrod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autumn,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tides on crescent sea-beach,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moon’s so new and thin,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 high yearnings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welling, surging 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from the mystic ocean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rim no foot has trod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longing,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sentry lone and frozen,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mother starved for her brood,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Socrates’ dread hemlock,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Jesus on the rood;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millions, who, though nameless,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straight, hard pathway trod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consecration,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